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6" r:id="rId4"/>
    <p:sldId id="262" r:id="rId5"/>
    <p:sldId id="263" r:id="rId6"/>
    <p:sldId id="259" r:id="rId7"/>
    <p:sldId id="264" r:id="rId8"/>
    <p:sldId id="268" r:id="rId9"/>
    <p:sldId id="265" r:id="rId10"/>
    <p:sldId id="266" r:id="rId11"/>
    <p:sldId id="260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B2B2B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22AF-F855-432A-8292-E788262C727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ADD9-CD01-45D4-A108-F1BED4262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22AF-F855-432A-8292-E788262C727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ADD9-CD01-45D4-A108-F1BED4262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22AF-F855-432A-8292-E788262C727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ADD9-CD01-45D4-A108-F1BED4262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22AF-F855-432A-8292-E788262C727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ADD9-CD01-45D4-A108-F1BED4262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22AF-F855-432A-8292-E788262C727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ADD9-CD01-45D4-A108-F1BED4262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22AF-F855-432A-8292-E788262C727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ADD9-CD01-45D4-A108-F1BED4262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22AF-F855-432A-8292-E788262C727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ADD9-CD01-45D4-A108-F1BED4262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22AF-F855-432A-8292-E788262C727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ADD9-CD01-45D4-A108-F1BED4262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22AF-F855-432A-8292-E788262C727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ADD9-CD01-45D4-A108-F1BED4262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22AF-F855-432A-8292-E788262C727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ADD9-CD01-45D4-A108-F1BED4262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22AF-F855-432A-8292-E788262C727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ADD9-CD01-45D4-A108-F1BED4262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322AF-F855-432A-8292-E788262C727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EADD9-CD01-45D4-A108-F1BED4262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dn5.imgbb.ru/user/72/727876/353812d22387a63110506e608de2a0aa.jpg" TargetMode="External"/><Relationship Id="rId13" Type="http://schemas.openxmlformats.org/officeDocument/2006/relationships/hyperlink" Target="https://upload2.schoolrm.ru/resize_cache/2313601/c3bed4c46e3bebf9034448fed65e7b8e/iblock/cdd/cddbc895713906dc2b069d6f863806e0/11.jpg" TargetMode="External"/><Relationship Id="rId18" Type="http://schemas.openxmlformats.org/officeDocument/2006/relationships/hyperlink" Target="https://kartinkin.net/uploads/posts/2022-03/1646320511_68-kartinkin-net-p-bezopasnost-na-doroge-kartinki-73.jpg" TargetMode="External"/><Relationship Id="rId3" Type="http://schemas.openxmlformats.org/officeDocument/2006/relationships/hyperlink" Target="https://detsad166.ru/upload/information_system_15/3/2/2/item_3222/item_3222.jpg" TargetMode="External"/><Relationship Id="rId7" Type="http://schemas.openxmlformats.org/officeDocument/2006/relationships/hyperlink" Target="https://ufads252umka.edu-rb.ru/files/news/f8f3bbd465.jpg" TargetMode="External"/><Relationship Id="rId12" Type="http://schemas.openxmlformats.org/officeDocument/2006/relationships/hyperlink" Target="https://ic.pics.livejournal.com/alkrylov/23585211/204328/204328_original.jpg" TargetMode="External"/><Relationship Id="rId17" Type="http://schemas.openxmlformats.org/officeDocument/2006/relationships/hyperlink" Target="https://i.mycdn.me/i?r=AzEPZsRbOZEKgBhR0XGMT1Rk--6kH3DJ16jRqZ5BG7BOOqaKTM5SRkZCeTgDn6uOyic" TargetMode="External"/><Relationship Id="rId2" Type="http://schemas.openxmlformats.org/officeDocument/2006/relationships/hyperlink" Target="https://for-teacher.ru/edu/data/img/pic-023ihgi4se-001.jpg" TargetMode="External"/><Relationship Id="rId16" Type="http://schemas.openxmlformats.org/officeDocument/2006/relationships/hyperlink" Target="https://chudo-prirody.com/uploads/posts/2021-08/1628908736_174-p-besporodnie-koshki-foto-202.jpg" TargetMode="External"/><Relationship Id="rId20" Type="http://schemas.openxmlformats.org/officeDocument/2006/relationships/hyperlink" Target="https://sun6-23.userapi.com/impg/3dl2mE00PbjxASe2ZSKjY3opL0jCExa0vKDZLA/dTvH9EvIvsE.jpg?crop=0.063,0,0.874,1&amp;size=0x400&amp;quality=95&amp;sign=be5eaa93d3392b73b6f264b90257917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un9-87.userapi.com/impg/6mhtk_AwD3TSJMC7zVf-bppwi9eFrqCFQK4NOA/BKV7e9rL0mo.jpg?size=792x762&amp;quality=96&amp;sign=c06dd2c297cd07321cbf07459c936e77&amp;c_uniq_tag=2ehXDwFmeabhmSyNaeyoPioFoWIt0fKSj524WWg8rBg&amp;type=album" TargetMode="External"/><Relationship Id="rId11" Type="http://schemas.openxmlformats.org/officeDocument/2006/relationships/hyperlink" Target="https://penzavzglyad.ru/images/uploads/534c3ec8b582af9a4043cd193e2ef37b.jpg" TargetMode="External"/><Relationship Id="rId5" Type="http://schemas.openxmlformats.org/officeDocument/2006/relationships/hyperlink" Target="https://saratov24.tv/upload/iblock/d9c/d9c4616b65660b082ad11c23d5a881d2.jpg" TargetMode="External"/><Relationship Id="rId15" Type="http://schemas.openxmlformats.org/officeDocument/2006/relationships/hyperlink" Target="https://www.hibiny.com/images/news/2023/283625/b002d5cea46b9c733aa7024a46371ae4.jpg" TargetMode="External"/><Relationship Id="rId10" Type="http://schemas.openxmlformats.org/officeDocument/2006/relationships/hyperlink" Target="https://ravta.ru/upload/iblock/e5b/e5b4728e18d1110f53d6f1ba90735a29.png" TargetMode="External"/><Relationship Id="rId19" Type="http://schemas.openxmlformats.org/officeDocument/2006/relationships/hyperlink" Target="https://avatars.mds.yandex.net/get-mpic/5345452/img_id5860528268946420945.jpeg/orig" TargetMode="External"/><Relationship Id="rId4" Type="http://schemas.openxmlformats.org/officeDocument/2006/relationships/hyperlink" Target="https://psihoman.ru/uploads/posts/2022-08/1659959252_9.jpg" TargetMode="External"/><Relationship Id="rId9" Type="http://schemas.openxmlformats.org/officeDocument/2006/relationships/hyperlink" Target="https://rused.ru/irk-mdou183/wp-content/uploads/sites/18/2021/04/IMG-20190912-WA0002.jpg" TargetMode="External"/><Relationship Id="rId14" Type="http://schemas.openxmlformats.org/officeDocument/2006/relationships/hyperlink" Target="https://lh6.googleusercontent.com/DhlLU6AG2nTgI3rTerIye8o1AR4mYUBo8fWwZ-r1IAhFEcncJ-wy3y-k95ZZ44V50LggE6gCm93gIFolhMpEX_HkF6guyVzen-ITRUh-QAjKlOv1NmLLPnyxH-w2NS70Pa_sUT_RAPqAWpRpV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сведения 3">
            <a:hlinkClick r:id="rId2" action="ppaction://hlinksldjump" highlightClick="1"/>
          </p:cNvPr>
          <p:cNvSpPr/>
          <p:nvPr/>
        </p:nvSpPr>
        <p:spPr>
          <a:xfrm>
            <a:off x="107504" y="116632"/>
            <a:ext cx="432000" cy="504000"/>
          </a:xfrm>
          <a:prstGeom prst="actionButtonInformati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99592" y="1268760"/>
            <a:ext cx="42484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b="1" dirty="0" smtClean="0">
                <a:ln w="1905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«Азбука безопасности </a:t>
            </a:r>
          </a:p>
          <a:p>
            <a:pPr algn="ctr"/>
            <a:r>
              <a:rPr lang="ru-RU" sz="4600" b="1" dirty="0" smtClean="0">
                <a:ln w="1905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в весеннее время»</a:t>
            </a:r>
            <a:endParaRPr lang="ru-RU" sz="4600" b="1" dirty="0">
              <a:ln w="1905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item_322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148064" y="476672"/>
            <a:ext cx="3312368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9872" y="54868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Правило №7</a:t>
            </a:r>
            <a:endParaRPr lang="ru-RU" sz="2400" b="1" dirty="0">
              <a:ln w="19050">
                <a:solidFill>
                  <a:srgbClr val="C000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d9c4616b65660b082ad11c23d5a881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7" y="3406906"/>
            <a:ext cx="3600399" cy="247077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11" name="Группа 10"/>
          <p:cNvGrpSpPr/>
          <p:nvPr/>
        </p:nvGrpSpPr>
        <p:grpSpPr>
          <a:xfrm>
            <a:off x="792088" y="2592262"/>
            <a:ext cx="3779912" cy="2592288"/>
            <a:chOff x="755576" y="2420888"/>
            <a:chExt cx="3707904" cy="2448272"/>
          </a:xfrm>
        </p:grpSpPr>
        <p:pic>
          <p:nvPicPr>
            <p:cNvPr id="6" name="Рисунок 5" descr="Рисунок2.jpg"/>
            <p:cNvPicPr>
              <a:picLocks noChangeAspect="1"/>
            </p:cNvPicPr>
            <p:nvPr/>
          </p:nvPicPr>
          <p:blipFill>
            <a:blip r:embed="rId3" cstate="print"/>
            <a:srcRect l="2751" b="2153"/>
            <a:stretch>
              <a:fillRect/>
            </a:stretch>
          </p:blipFill>
          <p:spPr>
            <a:xfrm>
              <a:off x="755576" y="2420888"/>
              <a:ext cx="3707904" cy="2448272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755576" y="4365104"/>
              <a:ext cx="936104" cy="50405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117193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3810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Берегите себя!</a:t>
            </a:r>
          </a:p>
        </p:txBody>
      </p:sp>
      <p:sp>
        <p:nvSpPr>
          <p:cNvPr id="5" name="Блок-схема: узел суммирования 4">
            <a:hlinkClick r:id="" action="ppaction://hlinkshowjump?jump=endshow"/>
          </p:cNvPr>
          <p:cNvSpPr/>
          <p:nvPr/>
        </p:nvSpPr>
        <p:spPr>
          <a:xfrm>
            <a:off x="107560" y="116632"/>
            <a:ext cx="432000" cy="432000"/>
          </a:xfrm>
          <a:prstGeom prst="flowChartSummingJuncti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dTvH9EvIvs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733" y="2492896"/>
            <a:ext cx="380047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27641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https://for-teacher.ru/edu/data/img/pic-023ihgi4se-001.jpg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фон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https://detsad166.ru/upload/information_system_15/3/2/2/item_3222/item_3222.jpg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весна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https://psihoman.ru/uploads/posts/2022-08/1659959252_9.jpg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сосульки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https://saratov24.tv/upload/iblock/d9c/d9c4616b65660b082ad11c23d5a881d2.jpg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сход снега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https://sun9-87.userapi.com/impg/6mhtk_AwD3TSJMC7zVf-bppwi9eFrqCFQK4NOA/BKV7e9rL0mo.jpg?size=792x762&amp;quality=96&amp;sign=c06dd2c297cd07321cbf07459c936e77&amp;c_uniq_tag=2ehXDwFmeabhmSyNaeyoPioFoWIt0fKSj524WWg8rBg&amp;type=album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дети на льду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https://ufads252umka.edu-rb.ru/files/news/f8f3bbd465.jpg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лёд треснул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https://cdn5.imgbb.ru/user/72/727876/353812d22387a63110506e608de2a0aa.jpg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дети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https://rused.ru/irk-mdou183/wp-content/uploads/sites/18/2021/04/IMG-20190912-WA0002.jpg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дети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https://ravta.ru/upload/iblock/e5b/e5b4728e18d1110f53d6f1ba90735a29.png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девочка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https://penzavzglyad.ru/images/uploads/534c3ec8b582af9a4043cd193e2ef37b.jpg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половодье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https://ic.pics.livejournal.com/alkrylov/23585211/204328/204328_original.jpg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половодье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https://upload2.schoolrm.ru/resize_cache/2313601/c3bed4c46e3bebf9034448fed65e7b8e/iblock/cdd/cddbc895713906dc2b069d6f863806e0/11.jpg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костёр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https://lh6.googleusercontent.com/DhlLU6AG2nTgI3rTerIye8o1AR4mYUBo8fWwZ-r1IAhFEcncJ-wy3y-k95ZZ44V50LggE6gCm93gIFolhMpEX_HkF6guyVzen-ITRUh-QAjKlOv1NmLLPnyxH-w2NS70Pa_sUT_RAPqAWpRpVA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костёр в лесу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https://www.hibiny.com/images/news/2023/283625/b002d5cea46b9c733aa7024a46371ae4.jpg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бродячие животные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https://chudo-prirody.com/uploads/posts/2021-08/1628908736_174-p-besporodnie-koshki-foto-202.jpg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кошка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https://i.mycdn.me/i?r=AzEPZsRbOZEKgBhR0XGMT1Rk--6kH3DJ16jRqZ5BG7BOOqaKTM5SRkZCeTgDn6uOyic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дети на дороге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https://kartinkin.net/uploads/posts/2022-03/1646320511_68-kartinkin-net-p-bezopasnost-na-doroge-kartinki-73.jpg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дети на дороге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https://avatars.mds.yandex.net/get-mpic/5345452/img_id5860528268946420945.jpeg/orig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девочка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https://sun6-23.userapi.com/impg/3dl2mE00PbjxASe2ZSKjY3opL0jCExa0vKDZLA/dTvH9EvIvsE.jpg?crop=0.063,0,0.874,1&amp;size=0x400&amp;quality=95&amp;sign=be5eaa93d3392b73b6f264b902579179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дети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15816" y="548680"/>
            <a:ext cx="331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07504" y="116632"/>
            <a:ext cx="432000" cy="504000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84" y="994208"/>
            <a:ext cx="7627930" cy="4696245"/>
          </a:xfrm>
          <a:prstGeom prst="rect">
            <a:avLst/>
          </a:prstGeom>
        </p:spPr>
      </p:pic>
      <p:pic>
        <p:nvPicPr>
          <p:cNvPr id="3" name="Рисунок 2" descr="e5b4728e18d1110f53d6f1ba90735a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475751"/>
            <a:ext cx="742942" cy="1882929"/>
          </a:xfrm>
          <a:prstGeom prst="rect">
            <a:avLst/>
          </a:prstGeom>
        </p:spPr>
      </p:pic>
      <p:pic>
        <p:nvPicPr>
          <p:cNvPr id="4" name="Рисунок 3" descr="dTvH9EvIvs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684" t="1890" r="14738"/>
          <a:stretch>
            <a:fillRect/>
          </a:stretch>
        </p:blipFill>
        <p:spPr>
          <a:xfrm>
            <a:off x="6463712" y="2491445"/>
            <a:ext cx="868767" cy="1960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9959252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08919"/>
            <a:ext cx="3816424" cy="259318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Рисунок 5" descr="d9c4616b65660b082ad11c23d5a881d2.jpg"/>
          <p:cNvPicPr>
            <a:picLocks noChangeAspect="1"/>
          </p:cNvPicPr>
          <p:nvPr/>
        </p:nvPicPr>
        <p:blipFill>
          <a:blip r:embed="rId3" cstate="print"/>
          <a:srcRect l="15604" r="4975"/>
          <a:stretch>
            <a:fillRect/>
          </a:stretch>
        </p:blipFill>
        <p:spPr>
          <a:xfrm>
            <a:off x="4716016" y="3204265"/>
            <a:ext cx="3672408" cy="260099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419872" y="54868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Правило №1</a:t>
            </a:r>
            <a:endParaRPr lang="ru-RU" sz="2400" b="1" dirty="0">
              <a:ln w="19050">
                <a:solidFill>
                  <a:srgbClr val="C000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9959252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348880"/>
            <a:ext cx="3384376" cy="324776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Рисунок 5" descr="d9c4616b65660b082ad11c23d5a881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834388"/>
            <a:ext cx="3312368" cy="31869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419872" y="54868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Правило №2</a:t>
            </a:r>
            <a:endParaRPr lang="ru-RU" sz="2400" b="1" dirty="0">
              <a:ln w="19050">
                <a:solidFill>
                  <a:srgbClr val="C000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9872" y="54868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Правило №3</a:t>
            </a:r>
            <a:endParaRPr lang="ru-RU" sz="2400" b="1" dirty="0">
              <a:ln w="19050">
                <a:solidFill>
                  <a:srgbClr val="C000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1659959252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80928"/>
            <a:ext cx="3759681" cy="2592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Рисунок 8" descr="d9c4616b65660b082ad11c23d5a881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5" y="3212976"/>
            <a:ext cx="3600401" cy="259228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9872" y="54868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Правило №4</a:t>
            </a:r>
            <a:endParaRPr lang="ru-RU" sz="2400" b="1" dirty="0">
              <a:ln w="19050">
                <a:solidFill>
                  <a:srgbClr val="C000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2708920"/>
            <a:ext cx="3816424" cy="2592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3212976"/>
            <a:ext cx="3744416" cy="2592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9872" y="54868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Правило №5</a:t>
            </a:r>
            <a:endParaRPr lang="ru-RU" sz="2400" b="1" dirty="0">
              <a:ln w="19050">
                <a:solidFill>
                  <a:srgbClr val="C000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22" y="2022593"/>
            <a:ext cx="2817490" cy="39313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20524"/>
            <a:ext cx="3024336" cy="4216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9872" y="54868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Правило </a:t>
            </a:r>
            <a:r>
              <a:rPr lang="ru-RU" sz="2400" b="1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№6</a:t>
            </a:r>
            <a:endParaRPr lang="ru-RU" sz="2400" b="1" dirty="0">
              <a:ln w="19050">
                <a:solidFill>
                  <a:srgbClr val="C000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1659959252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428" y="2652047"/>
            <a:ext cx="3670025" cy="2592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Рисунок 8" descr="d9c4616b65660b082ad11c23d5a881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10408"/>
            <a:ext cx="3664443" cy="2592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3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9872" y="54868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Правило </a:t>
            </a:r>
            <a:r>
              <a:rPr lang="ru-RU" sz="2400" b="1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№7</a:t>
            </a:r>
            <a:endParaRPr lang="ru-RU" sz="2400" b="1" dirty="0">
              <a:ln w="19050">
                <a:solidFill>
                  <a:srgbClr val="C000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1659959252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3" y="2348880"/>
            <a:ext cx="3706235" cy="2592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Рисунок 8" descr="d9c4616b65660b082ad11c23d5a881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7" y="2996952"/>
            <a:ext cx="3600400" cy="259228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126</Words>
  <Application>Microsoft Office PowerPoint</Application>
  <PresentationFormat>Экран (4:3)</PresentationFormat>
  <Paragraphs>31</Paragraphs>
  <Slides>12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СОШ с. Полдневая ПК6</cp:lastModifiedBy>
  <cp:revision>37</cp:revision>
  <dcterms:created xsi:type="dcterms:W3CDTF">2023-02-24T18:01:37Z</dcterms:created>
  <dcterms:modified xsi:type="dcterms:W3CDTF">2025-03-19T11:38:59Z</dcterms:modified>
</cp:coreProperties>
</file>